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5" r:id="rId4"/>
    <p:sldId id="284" r:id="rId5"/>
    <p:sldId id="283" r:id="rId6"/>
    <p:sldId id="266" r:id="rId7"/>
    <p:sldId id="265" r:id="rId8"/>
    <p:sldId id="268" r:id="rId9"/>
    <p:sldId id="267" r:id="rId10"/>
    <p:sldId id="269" r:id="rId11"/>
    <p:sldId id="270" r:id="rId12"/>
    <p:sldId id="271" r:id="rId13"/>
    <p:sldId id="282" r:id="rId14"/>
    <p:sldId id="273" r:id="rId15"/>
    <p:sldId id="274" r:id="rId16"/>
    <p:sldId id="277" r:id="rId17"/>
    <p:sldId id="276" r:id="rId18"/>
    <p:sldId id="275" r:id="rId19"/>
    <p:sldId id="278" r:id="rId20"/>
    <p:sldId id="279" r:id="rId21"/>
    <p:sldId id="281" r:id="rId22"/>
    <p:sldId id="280" r:id="rId23"/>
    <p:sldId id="263" r:id="rId2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75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68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00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99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06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78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92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00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11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1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72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61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2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63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16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2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59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58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ithub.com/AngelHer2005/PET_HOTEL_SQL_TERCER_CICLO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ngelHer2005/PET_HOTEL_SQL_TERCER_CICLO/tree/main/" TargetMode="External"/><Relationship Id="rId5" Type="http://schemas.openxmlformats.org/officeDocument/2006/relationships/hyperlink" Target="https://github.com/AngelHer2005/PET_HOTEL_SQL_TERCER_CICLO/tree/main/Empresa_Pet_Hotel/" TargetMode="Externa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56955"/>
            <a:ext cx="7477601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Proyecto </a:t>
            </a:r>
          </a:p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Pet Hotel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5523071"/>
            <a:ext cx="7477601" cy="24220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Integrantes:</a:t>
            </a:r>
          </a:p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- 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</a:rPr>
              <a:t>   Patricio Arroyo, Ángel Hérnan Alberto </a:t>
            </a:r>
          </a:p>
          <a:p>
            <a:pPr marL="285750" indent="-285750">
              <a:lnSpc>
                <a:spcPts val="2799"/>
              </a:lnSpc>
              <a:buFontTx/>
              <a:buChar char="-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</a:rPr>
              <a:t>Galindo Davila, Jared Julio </a:t>
            </a:r>
          </a:p>
          <a:p>
            <a:pPr marL="285750" indent="-285750">
              <a:lnSpc>
                <a:spcPts val="2799"/>
              </a:lnSpc>
              <a:buFontTx/>
              <a:buChar char="-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</a:rPr>
              <a:t>Evangelista Cacha, Victor Hugo </a:t>
            </a:r>
          </a:p>
          <a:p>
            <a:pPr marL="285750" indent="-285750">
              <a:lnSpc>
                <a:spcPts val="2799"/>
              </a:lnSpc>
              <a:buFontTx/>
              <a:buChar char="-"/>
            </a:pPr>
            <a:endParaRPr lang="en-US" sz="1750" dirty="0">
              <a:solidFill>
                <a:srgbClr val="D7E5D8"/>
              </a:solidFill>
              <a:latin typeface="Syne" pitchFamily="34" charset="0"/>
              <a:ea typeface="Syne" pitchFamily="34" charset="-122"/>
            </a:endParaRPr>
          </a:p>
          <a:p>
            <a:pPr marL="285750" indent="-285750">
              <a:lnSpc>
                <a:spcPts val="2799"/>
              </a:lnSpc>
              <a:buFontTx/>
              <a:buChar char="-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</a:rPr>
              <a:t>Montalvo Jordy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5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despliegue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3270AA7-CED2-4E33-80CE-1BA80119C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968" y="1777739"/>
            <a:ext cx="9852312" cy="595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38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Componentes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 6" descr="Diagrama, Esquemático  Descripción generada automáticamente">
            <a:extLst>
              <a:ext uri="{FF2B5EF4-FFF2-40B4-BE49-F238E27FC236}">
                <a16:creationId xmlns:a16="http://schemas.microsoft.com/office/drawing/2014/main" id="{51169DE1-4E16-400F-BB0F-32E4D28B051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31284" y="1777738"/>
            <a:ext cx="10241915" cy="388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9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71120"/>
            <a:ext cx="3657600" cy="8158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personas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21C8584-E1C4-40A8-B3D7-42916C6C877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22" y="2118360"/>
            <a:ext cx="6345555" cy="363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00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71120"/>
            <a:ext cx="3657600" cy="8158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Requerimientos de usuario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CA12A52-6B6B-4F8D-BA53-F0F1C8940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100" y="2297787"/>
            <a:ext cx="7525800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28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Epicas-Historias de usuario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6412ECA-C180-48B0-8443-82FCB0D7C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100" y="1777739"/>
            <a:ext cx="7334687" cy="377978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5AD9828-7F11-47C6-BCD2-CFC61FA29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3045" y="1777739"/>
            <a:ext cx="3488001" cy="324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12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Criterios de aceptacion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18029A8-4883-4948-A827-D3D503864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127" y="1870345"/>
            <a:ext cx="934532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68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Criterios de aceptacion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0ECC743-7AD5-47A5-B684-A0C9F994A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078" y="2123406"/>
            <a:ext cx="9488224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98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97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s-MX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Product Backlog priorizado y Estimado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681C8E6-5728-4E1C-AB32-F8945E5ED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828" y="2882111"/>
            <a:ext cx="9669224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4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Longitud del sprint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1762A89-A56B-472B-A6F5-4CC80B5D1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830" y="2319734"/>
            <a:ext cx="10586719" cy="39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6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sp>
        <p:nvSpPr>
          <p:cNvPr id="5" name="Text 1"/>
          <p:cNvSpPr/>
          <p:nvPr/>
        </p:nvSpPr>
        <p:spPr>
          <a:xfrm>
            <a:off x="315455" y="0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Ceremonia del sprint Planning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A7B41EB-C238-42D9-A550-E63DF9ADD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" y="1667498"/>
            <a:ext cx="14254480" cy="192125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54CBED6-CFEA-4F83-8AAE-EE7A3FCEF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073" y="4232170"/>
            <a:ext cx="8869013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36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003102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Modelo Conceptual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7773488-1CAC-437F-966A-E04769064FF1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2" t="21723" r="18437" b="11881"/>
          <a:stretch/>
        </p:blipFill>
        <p:spPr bwMode="auto">
          <a:xfrm>
            <a:off x="4074992" y="1920240"/>
            <a:ext cx="9996607" cy="5852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sp>
        <p:nvSpPr>
          <p:cNvPr id="5" name="Text 1"/>
          <p:cNvSpPr/>
          <p:nvPr/>
        </p:nvSpPr>
        <p:spPr>
          <a:xfrm>
            <a:off x="315455" y="0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Ceremonia del sprint Planning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6A16414-2F6D-472E-94AA-97B6F224E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" y="2032469"/>
            <a:ext cx="14406880" cy="416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65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sp>
        <p:nvSpPr>
          <p:cNvPr id="5" name="Text 1"/>
          <p:cNvSpPr/>
          <p:nvPr/>
        </p:nvSpPr>
        <p:spPr>
          <a:xfrm>
            <a:off x="315455" y="0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Ceremonia del sprint Planning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137838F-3687-4F64-998B-D3A9E5F58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837" y="2057725"/>
            <a:ext cx="8859486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14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sp>
        <p:nvSpPr>
          <p:cNvPr id="5" name="Text 1"/>
          <p:cNvSpPr/>
          <p:nvPr/>
        </p:nvSpPr>
        <p:spPr>
          <a:xfrm>
            <a:off x="315455" y="0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Ceremonia del sprint Planning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F3F4F5-6F31-4CDE-9D01-5981DB1F4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" y="1598651"/>
            <a:ext cx="14417040" cy="314276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2A40A4F-DF35-4E04-8AA7-B03D4955D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650" y="4877969"/>
            <a:ext cx="8878539" cy="314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67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-9565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5976" y="201275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 Hub para los codigos: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3001" y="2075696"/>
            <a:ext cx="45719" cy="5042456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323463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30069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78290" y="3048595"/>
            <a:ext cx="1763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2" y="1506010"/>
            <a:ext cx="532292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 Hub de la conexion de java con sql server: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68452" y="1929416"/>
            <a:ext cx="8482428" cy="721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5"/>
              </a:rPr>
              <a:t>https://github.com/AngelHer2005/PET_HOTEL_SQL_TERCER_CICLO/tree/main/Empresa_Pet_Hotel/</a:t>
            </a:r>
            <a:endParaRPr lang="en-US" sz="160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SQL_PET_HOTEL_%20JAVA_CONNECTION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416427" y="473696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5092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99232" y="4550926"/>
            <a:ext cx="3343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68452" y="2839800"/>
            <a:ext cx="602539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 hub de la web en java con sql server: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424470" y="3202522"/>
            <a:ext cx="8052196" cy="9733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5"/>
              </a:rPr>
              <a:t>https://github.com/AngelHer2005/PET_HOTEL_SQL_TERCER_CICLO/tree/main/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5"/>
              </a:rPr>
              <a:t>Empresa_Pet_Hotel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5"/>
              </a:rPr>
              <a:t>/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CONEXIONES_PLANTILLA/JAVA_SQL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23929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60115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90660" y="6053257"/>
            <a:ext cx="35159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416850" y="4158933"/>
            <a:ext cx="58613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 Hub de php con mysql sitio web: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60493" y="4516952"/>
            <a:ext cx="7903567" cy="825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6"/>
              </a:rPr>
              <a:t>https://github.com/AngelHer2005/PET_HOTEL_SQL_TERCER_CICLO/tree/main/</a:t>
            </a:r>
            <a:endParaRPr lang="en-US" sz="175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Empresa_Pet_Hotel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/SITIO_WEB</a:t>
            </a:r>
            <a:endParaRPr lang="en-US" sz="1750" dirty="0"/>
          </a:p>
        </p:txBody>
      </p:sp>
      <p:sp>
        <p:nvSpPr>
          <p:cNvPr id="23" name="Shape 4">
            <a:extLst>
              <a:ext uri="{FF2B5EF4-FFF2-40B4-BE49-F238E27FC236}">
                <a16:creationId xmlns:a16="http://schemas.microsoft.com/office/drawing/2014/main" id="{EA954CFF-9B36-4206-AD8E-53C181B6FAF2}"/>
              </a:ext>
            </a:extLst>
          </p:cNvPr>
          <p:cNvSpPr/>
          <p:nvPr/>
        </p:nvSpPr>
        <p:spPr>
          <a:xfrm>
            <a:off x="916484" y="157575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800" dirty="0"/>
          </a:p>
        </p:txBody>
      </p:sp>
      <p:sp>
        <p:nvSpPr>
          <p:cNvPr id="24" name="Shape 3">
            <a:extLst>
              <a:ext uri="{FF2B5EF4-FFF2-40B4-BE49-F238E27FC236}">
                <a16:creationId xmlns:a16="http://schemas.microsoft.com/office/drawing/2014/main" id="{42E73E4D-B3D0-42F5-B493-742B6E72092F}"/>
              </a:ext>
            </a:extLst>
          </p:cNvPr>
          <p:cNvSpPr/>
          <p:nvPr/>
        </p:nvSpPr>
        <p:spPr>
          <a:xfrm>
            <a:off x="1424047" y="179552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68FD836B-FD84-49AD-B09B-D14D9007FAED}"/>
              </a:ext>
            </a:extLst>
          </p:cNvPr>
          <p:cNvSpPr/>
          <p:nvPr/>
        </p:nvSpPr>
        <p:spPr>
          <a:xfrm>
            <a:off x="2239742" y="5768097"/>
            <a:ext cx="5471697" cy="9099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 Hub Donde podras encontrar todo eso  y </a:t>
            </a:r>
          </a:p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mas sobre el Proyecto Pet Hotel:</a:t>
            </a:r>
            <a:endParaRPr lang="en-US" sz="2187" dirty="0"/>
          </a:p>
        </p:txBody>
      </p:sp>
      <p:sp>
        <p:nvSpPr>
          <p:cNvPr id="27" name="Text 17">
            <a:extLst>
              <a:ext uri="{FF2B5EF4-FFF2-40B4-BE49-F238E27FC236}">
                <a16:creationId xmlns:a16="http://schemas.microsoft.com/office/drawing/2014/main" id="{36A455D1-2463-4FDD-884C-65E19B3EF9AC}"/>
              </a:ext>
            </a:extLst>
          </p:cNvPr>
          <p:cNvSpPr/>
          <p:nvPr/>
        </p:nvSpPr>
        <p:spPr>
          <a:xfrm>
            <a:off x="2194024" y="6469738"/>
            <a:ext cx="7903567" cy="588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7"/>
              </a:rPr>
              <a:t>https://github.com/AngelHer2005/PET_HOTEL_SQL_TERCER_CICLO</a:t>
            </a:r>
            <a:endParaRPr lang="en-US" sz="175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endParaRPr lang="en-US" sz="1750" dirty="0">
              <a:solidFill>
                <a:srgbClr val="D7E5D8"/>
              </a:solidFill>
              <a:latin typeface="Syne" pitchFamily="34" charset="0"/>
              <a:ea typeface="Syne" pitchFamily="34" charset="-122"/>
            </a:endParaRPr>
          </a:p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003102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Modelo Logico</a:t>
            </a:r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8AB54E-3F9D-4348-850D-0DB6611A482B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" t="9588" r="20424" b="18393"/>
          <a:stretch/>
        </p:blipFill>
        <p:spPr bwMode="auto">
          <a:xfrm>
            <a:off x="3999547" y="1899920"/>
            <a:ext cx="10326053" cy="60350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8490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376657" y="578168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Modelo Fisico</a:t>
            </a:r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A9651D9-115C-4310-BCC9-8CA6245E891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97" y="1828800"/>
            <a:ext cx="10327323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2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003102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Caso de uso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0100EC5-A111-4E7E-AF2E-2F2585A39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960" y="2505463"/>
            <a:ext cx="6937098" cy="533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34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512826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23999" y="990204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Secuencia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9E7B757-333B-4158-B9B6-95B17C6AA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520" y="2883423"/>
            <a:ext cx="8989873" cy="350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31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1" y="0"/>
            <a:ext cx="4498419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04079" y="1041262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estado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BB692B8-03E5-4623-AF45-B7F524B53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897" y="3013769"/>
            <a:ext cx="5725324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5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125039" y="120742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clase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CD65EE2-C3F8-4434-84EC-6A291F408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039" y="1707605"/>
            <a:ext cx="8707041" cy="64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32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003102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objetos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2075021-EAC6-4AA9-88BF-2F2D44BC4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642" y="2827657"/>
            <a:ext cx="7763958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49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320</Words>
  <Application>Microsoft Office PowerPoint</Application>
  <PresentationFormat>Personalizado</PresentationFormat>
  <Paragraphs>87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Calibri</vt:lpstr>
      <vt:lpstr>Syne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jared15 Julio</cp:lastModifiedBy>
  <cp:revision>7</cp:revision>
  <dcterms:created xsi:type="dcterms:W3CDTF">2024-05-30T01:37:01Z</dcterms:created>
  <dcterms:modified xsi:type="dcterms:W3CDTF">2024-06-01T20:22:31Z</dcterms:modified>
</cp:coreProperties>
</file>